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944B28-22E1-26BE-B3FC-E002DDFA3D7D}" v="7" dt="2023-03-28T12:46:57.697"/>
    <p1510:client id="{1DDBB198-7874-C6F0-142C-AA9F86FABE72}" v="182" dt="2023-09-29T08:44:32.154"/>
    <p1510:client id="{29D0555D-EB56-51E9-B543-B9B7B3231186}" v="10" dt="2023-11-16T16:57:27.078"/>
    <p1510:client id="{31870C4E-0D29-73E9-54DC-19A028F57825}" v="133" dt="2023-03-28T12:43:29.964"/>
    <p1510:client id="{8260C95D-D88A-518D-F2C8-85F63EE149CE}" v="459" dt="2023-11-14T15:37:01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e Chrétien" userId="S::echretien@cepr.org::adb681b4-38f3-46d8-ac6b-10eb054324e7" providerId="AD" clId="Web-{29D0555D-EB56-51E9-B543-B9B7B3231186}"/>
    <pc:docChg chg="modSld">
      <pc:chgData name="Elise Chrétien" userId="S::echretien@cepr.org::adb681b4-38f3-46d8-ac6b-10eb054324e7" providerId="AD" clId="Web-{29D0555D-EB56-51E9-B543-B9B7B3231186}" dt="2023-11-16T16:57:25.250" v="3" actId="20577"/>
      <pc:docMkLst>
        <pc:docMk/>
      </pc:docMkLst>
      <pc:sldChg chg="modSp">
        <pc:chgData name="Elise Chrétien" userId="S::echretien@cepr.org::adb681b4-38f3-46d8-ac6b-10eb054324e7" providerId="AD" clId="Web-{29D0555D-EB56-51E9-B543-B9B7B3231186}" dt="2023-11-16T16:57:25.250" v="3" actId="20577"/>
        <pc:sldMkLst>
          <pc:docMk/>
          <pc:sldMk cId="1278162544" sldId="257"/>
        </pc:sldMkLst>
        <pc:spChg chg="mod">
          <ac:chgData name="Elise Chrétien" userId="S::echretien@cepr.org::adb681b4-38f3-46d8-ac6b-10eb054324e7" providerId="AD" clId="Web-{29D0555D-EB56-51E9-B543-B9B7B3231186}" dt="2023-11-16T16:57:25.250" v="3" actId="20577"/>
          <ac:spMkLst>
            <pc:docMk/>
            <pc:sldMk cId="1278162544" sldId="257"/>
            <ac:spMk id="7" creationId="{BBAAC24D-D5DD-47F3-9D3D-4370284642B5}"/>
          </ac:spMkLst>
        </pc:spChg>
      </pc:sldChg>
    </pc:docChg>
  </pc:docChgLst>
  <pc:docChgLst>
    <pc:chgData name="Elise Chrétien" userId="S::echretien@cepr.org::adb681b4-38f3-46d8-ac6b-10eb054324e7" providerId="AD" clId="Web-{8260C95D-D88A-518D-F2C8-85F63EE149CE}"/>
    <pc:docChg chg="modSld">
      <pc:chgData name="Elise Chrétien" userId="S::echretien@cepr.org::adb681b4-38f3-46d8-ac6b-10eb054324e7" providerId="AD" clId="Web-{8260C95D-D88A-518D-F2C8-85F63EE149CE}" dt="2023-11-14T15:37:00.773" v="258" actId="20577"/>
      <pc:docMkLst>
        <pc:docMk/>
      </pc:docMkLst>
      <pc:sldChg chg="addSp delSp modSp">
        <pc:chgData name="Elise Chrétien" userId="S::echretien@cepr.org::adb681b4-38f3-46d8-ac6b-10eb054324e7" providerId="AD" clId="Web-{8260C95D-D88A-518D-F2C8-85F63EE149CE}" dt="2023-11-14T15:37:00.773" v="258" actId="20577"/>
        <pc:sldMkLst>
          <pc:docMk/>
          <pc:sldMk cId="1278162544" sldId="257"/>
        </pc:sldMkLst>
        <pc:spChg chg="mod">
          <ac:chgData name="Elise Chrétien" userId="S::echretien@cepr.org::adb681b4-38f3-46d8-ac6b-10eb054324e7" providerId="AD" clId="Web-{8260C95D-D88A-518D-F2C8-85F63EE149CE}" dt="2023-11-14T15:32:56.858" v="80" actId="1076"/>
          <ac:spMkLst>
            <pc:docMk/>
            <pc:sldMk cId="1278162544" sldId="257"/>
            <ac:spMk id="2" creationId="{B739CE54-03BA-4F1D-8A7C-8E99A101725A}"/>
          </ac:spMkLst>
        </pc:spChg>
        <pc:spChg chg="mod">
          <ac:chgData name="Elise Chrétien" userId="S::echretien@cepr.org::adb681b4-38f3-46d8-ac6b-10eb054324e7" providerId="AD" clId="Web-{8260C95D-D88A-518D-F2C8-85F63EE149CE}" dt="2023-11-14T15:37:00.773" v="258" actId="20577"/>
          <ac:spMkLst>
            <pc:docMk/>
            <pc:sldMk cId="1278162544" sldId="257"/>
            <ac:spMk id="5" creationId="{58F5BEDB-9BDF-2C95-423E-86CFD29868E9}"/>
          </ac:spMkLst>
        </pc:spChg>
        <pc:spChg chg="mod">
          <ac:chgData name="Elise Chrétien" userId="S::echretien@cepr.org::adb681b4-38f3-46d8-ac6b-10eb054324e7" providerId="AD" clId="Web-{8260C95D-D88A-518D-F2C8-85F63EE149CE}" dt="2023-11-14T15:31:56.934" v="49" actId="20577"/>
          <ac:spMkLst>
            <pc:docMk/>
            <pc:sldMk cId="1278162544" sldId="257"/>
            <ac:spMk id="6" creationId="{E1541837-3201-4747-AE8E-1E68144BF68A}"/>
          </ac:spMkLst>
        </pc:spChg>
        <pc:spChg chg="add del mod">
          <ac:chgData name="Elise Chrétien" userId="S::echretien@cepr.org::adb681b4-38f3-46d8-ac6b-10eb054324e7" providerId="AD" clId="Web-{8260C95D-D88A-518D-F2C8-85F63EE149CE}" dt="2023-11-14T15:32:52.827" v="79" actId="1076"/>
          <ac:spMkLst>
            <pc:docMk/>
            <pc:sldMk cId="1278162544" sldId="257"/>
            <ac:spMk id="7" creationId="{BBAAC24D-D5DD-47F3-9D3D-4370284642B5}"/>
          </ac:spMkLst>
        </pc:spChg>
        <pc:picChg chg="add mod">
          <ac:chgData name="Elise Chrétien" userId="S::echretien@cepr.org::adb681b4-38f3-46d8-ac6b-10eb054324e7" providerId="AD" clId="Web-{8260C95D-D88A-518D-F2C8-85F63EE149CE}" dt="2023-11-14T15:29:53.133" v="7" actId="1076"/>
          <ac:picMkLst>
            <pc:docMk/>
            <pc:sldMk cId="1278162544" sldId="257"/>
            <ac:picMk id="3" creationId="{FBB18A83-39E3-23D0-F2EC-10DF94728078}"/>
          </ac:picMkLst>
        </pc:picChg>
        <pc:picChg chg="mod">
          <ac:chgData name="Elise Chrétien" userId="S::echretien@cepr.org::adb681b4-38f3-46d8-ac6b-10eb054324e7" providerId="AD" clId="Web-{8260C95D-D88A-518D-F2C8-85F63EE149CE}" dt="2023-11-14T15:29:54.352" v="8" actId="1076"/>
          <ac:picMkLst>
            <pc:docMk/>
            <pc:sldMk cId="1278162544" sldId="257"/>
            <ac:picMk id="4" creationId="{8E1CC12F-F295-7564-2141-5322E3E5B04A}"/>
          </ac:picMkLst>
        </pc:picChg>
      </pc:sldChg>
      <pc:sldChg chg="addSp modSp">
        <pc:chgData name="Elise Chrétien" userId="S::echretien@cepr.org::adb681b4-38f3-46d8-ac6b-10eb054324e7" providerId="AD" clId="Web-{8260C95D-D88A-518D-F2C8-85F63EE149CE}" dt="2023-11-14T15:36:23.694" v="251" actId="1076"/>
        <pc:sldMkLst>
          <pc:docMk/>
          <pc:sldMk cId="1448930169" sldId="259"/>
        </pc:sldMkLst>
        <pc:spChg chg="mod">
          <ac:chgData name="Elise Chrétien" userId="S::echretien@cepr.org::adb681b4-38f3-46d8-ac6b-10eb054324e7" providerId="AD" clId="Web-{8260C95D-D88A-518D-F2C8-85F63EE149CE}" dt="2023-11-14T15:34:57.191" v="225" actId="1076"/>
          <ac:spMkLst>
            <pc:docMk/>
            <pc:sldMk cId="1448930169" sldId="259"/>
            <ac:spMk id="2" creationId="{B739CE54-03BA-4F1D-8A7C-8E99A101725A}"/>
          </ac:spMkLst>
        </pc:spChg>
        <pc:spChg chg="mod">
          <ac:chgData name="Elise Chrétien" userId="S::echretien@cepr.org::adb681b4-38f3-46d8-ac6b-10eb054324e7" providerId="AD" clId="Web-{8260C95D-D88A-518D-F2C8-85F63EE149CE}" dt="2023-11-14T15:35:47.005" v="242" actId="1076"/>
          <ac:spMkLst>
            <pc:docMk/>
            <pc:sldMk cId="1448930169" sldId="259"/>
            <ac:spMk id="6" creationId="{E1541837-3201-4747-AE8E-1E68144BF68A}"/>
          </ac:spMkLst>
        </pc:spChg>
        <pc:spChg chg="mod">
          <ac:chgData name="Elise Chrétien" userId="S::echretien@cepr.org::adb681b4-38f3-46d8-ac6b-10eb054324e7" providerId="AD" clId="Web-{8260C95D-D88A-518D-F2C8-85F63EE149CE}" dt="2023-11-14T15:35:18.645" v="236" actId="1076"/>
          <ac:spMkLst>
            <pc:docMk/>
            <pc:sldMk cId="1448930169" sldId="259"/>
            <ac:spMk id="7" creationId="{BBAAC24D-D5DD-47F3-9D3D-4370284642B5}"/>
          </ac:spMkLst>
        </pc:spChg>
        <pc:picChg chg="add mod">
          <ac:chgData name="Elise Chrétien" userId="S::echretien@cepr.org::adb681b4-38f3-46d8-ac6b-10eb054324e7" providerId="AD" clId="Web-{8260C95D-D88A-518D-F2C8-85F63EE149CE}" dt="2023-11-14T15:36:22.006" v="250" actId="1076"/>
          <ac:picMkLst>
            <pc:docMk/>
            <pc:sldMk cId="1448930169" sldId="259"/>
            <ac:picMk id="3" creationId="{38153791-3CA9-D0CC-7BD4-70AC85E0E2D0}"/>
          </ac:picMkLst>
        </pc:picChg>
        <pc:picChg chg="mod">
          <ac:chgData name="Elise Chrétien" userId="S::echretien@cepr.org::adb681b4-38f3-46d8-ac6b-10eb054324e7" providerId="AD" clId="Web-{8260C95D-D88A-518D-F2C8-85F63EE149CE}" dt="2023-11-14T15:36:23.694" v="251" actId="1076"/>
          <ac:picMkLst>
            <pc:docMk/>
            <pc:sldMk cId="1448930169" sldId="259"/>
            <ac:picMk id="4" creationId="{8E1CC12F-F295-7564-2141-5322E3E5B04A}"/>
          </ac:picMkLst>
        </pc:picChg>
      </pc:sldChg>
    </pc:docChg>
  </pc:docChgLst>
  <pc:docChgLst>
    <pc:chgData name="Elise Chrétien" userId="S::echretien@cepr.org::adb681b4-38f3-46d8-ac6b-10eb054324e7" providerId="AD" clId="Web-{31870C4E-0D29-73E9-54DC-19A028F57825}"/>
    <pc:docChg chg="modSld">
      <pc:chgData name="Elise Chrétien" userId="S::echretien@cepr.org::adb681b4-38f3-46d8-ac6b-10eb054324e7" providerId="AD" clId="Web-{31870C4E-0D29-73E9-54DC-19A028F57825}" dt="2023-03-28T12:43:29.964" v="115" actId="1076"/>
      <pc:docMkLst>
        <pc:docMk/>
      </pc:docMkLst>
      <pc:sldChg chg="addSp delSp modSp">
        <pc:chgData name="Elise Chrétien" userId="S::echretien@cepr.org::adb681b4-38f3-46d8-ac6b-10eb054324e7" providerId="AD" clId="Web-{31870C4E-0D29-73E9-54DC-19A028F57825}" dt="2023-03-28T12:42:41.181" v="99" actId="14100"/>
        <pc:sldMkLst>
          <pc:docMk/>
          <pc:sldMk cId="1278162544" sldId="257"/>
        </pc:sldMkLst>
        <pc:spChg chg="mod">
          <ac:chgData name="Elise Chrétien" userId="S::echretien@cepr.org::adb681b4-38f3-46d8-ac6b-10eb054324e7" providerId="AD" clId="Web-{31870C4E-0D29-73E9-54DC-19A028F57825}" dt="2023-03-28T12:40:15.942" v="64" actId="1076"/>
          <ac:spMkLst>
            <pc:docMk/>
            <pc:sldMk cId="1278162544" sldId="257"/>
            <ac:spMk id="2" creationId="{B739CE54-03BA-4F1D-8A7C-8E99A101725A}"/>
          </ac:spMkLst>
        </pc:spChg>
        <pc:spChg chg="mod">
          <ac:chgData name="Elise Chrétien" userId="S::echretien@cepr.org::adb681b4-38f3-46d8-ac6b-10eb054324e7" providerId="AD" clId="Web-{31870C4E-0D29-73E9-54DC-19A028F57825}" dt="2023-03-28T12:40:27.567" v="67" actId="1076"/>
          <ac:spMkLst>
            <pc:docMk/>
            <pc:sldMk cId="1278162544" sldId="257"/>
            <ac:spMk id="6" creationId="{E1541837-3201-4747-AE8E-1E68144BF68A}"/>
          </ac:spMkLst>
        </pc:spChg>
        <pc:spChg chg="mod">
          <ac:chgData name="Elise Chrétien" userId="S::echretien@cepr.org::adb681b4-38f3-46d8-ac6b-10eb054324e7" providerId="AD" clId="Web-{31870C4E-0D29-73E9-54DC-19A028F57825}" dt="2023-03-28T12:42:41.181" v="99" actId="14100"/>
          <ac:spMkLst>
            <pc:docMk/>
            <pc:sldMk cId="1278162544" sldId="257"/>
            <ac:spMk id="7" creationId="{BBAAC24D-D5DD-47F3-9D3D-4370284642B5}"/>
          </ac:spMkLst>
        </pc:spChg>
        <pc:spChg chg="mod">
          <ac:chgData name="Elise Chrétien" userId="S::echretien@cepr.org::adb681b4-38f3-46d8-ac6b-10eb054324e7" providerId="AD" clId="Web-{31870C4E-0D29-73E9-54DC-19A028F57825}" dt="2023-03-28T12:41:55.883" v="88" actId="20577"/>
          <ac:spMkLst>
            <pc:docMk/>
            <pc:sldMk cId="1278162544" sldId="257"/>
            <ac:spMk id="10" creationId="{44352FF3-96A3-4931-96C7-73D52F279028}"/>
          </ac:spMkLst>
        </pc:spChg>
        <pc:picChg chg="add mod">
          <ac:chgData name="Elise Chrétien" userId="S::echretien@cepr.org::adb681b4-38f3-46d8-ac6b-10eb054324e7" providerId="AD" clId="Web-{31870C4E-0D29-73E9-54DC-19A028F57825}" dt="2023-03-28T12:40:24.333" v="66" actId="14100"/>
          <ac:picMkLst>
            <pc:docMk/>
            <pc:sldMk cId="1278162544" sldId="257"/>
            <ac:picMk id="3" creationId="{A93668EB-748A-6BAC-5DE8-FF5F5C04E402}"/>
          </ac:picMkLst>
        </pc:picChg>
        <pc:picChg chg="del">
          <ac:chgData name="Elise Chrétien" userId="S::echretien@cepr.org::adb681b4-38f3-46d8-ac6b-10eb054324e7" providerId="AD" clId="Web-{31870C4E-0D29-73E9-54DC-19A028F57825}" dt="2023-03-28T12:37:50.562" v="0"/>
          <ac:picMkLst>
            <pc:docMk/>
            <pc:sldMk cId="1278162544" sldId="257"/>
            <ac:picMk id="9" creationId="{AD03D51D-458E-6F4E-87E6-28A0241F2254}"/>
          </ac:picMkLst>
        </pc:picChg>
      </pc:sldChg>
      <pc:sldChg chg="addSp delSp modSp">
        <pc:chgData name="Elise Chrétien" userId="S::echretien@cepr.org::adb681b4-38f3-46d8-ac6b-10eb054324e7" providerId="AD" clId="Web-{31870C4E-0D29-73E9-54DC-19A028F57825}" dt="2023-03-28T12:43:29.964" v="115" actId="1076"/>
        <pc:sldMkLst>
          <pc:docMk/>
          <pc:sldMk cId="3817440936" sldId="258"/>
        </pc:sldMkLst>
        <pc:spChg chg="mod">
          <ac:chgData name="Elise Chrétien" userId="S::echretien@cepr.org::adb681b4-38f3-46d8-ac6b-10eb054324e7" providerId="AD" clId="Web-{31870C4E-0D29-73E9-54DC-19A028F57825}" dt="2023-03-28T12:42:53.760" v="103" actId="20577"/>
          <ac:spMkLst>
            <pc:docMk/>
            <pc:sldMk cId="3817440936" sldId="258"/>
            <ac:spMk id="2" creationId="{B739CE54-03BA-4F1D-8A7C-8E99A101725A}"/>
          </ac:spMkLst>
        </pc:spChg>
        <pc:spChg chg="add mod">
          <ac:chgData name="Elise Chrétien" userId="S::echretien@cepr.org::adb681b4-38f3-46d8-ac6b-10eb054324e7" providerId="AD" clId="Web-{31870C4E-0D29-73E9-54DC-19A028F57825}" dt="2023-03-28T12:43:05.557" v="107" actId="1076"/>
          <ac:spMkLst>
            <pc:docMk/>
            <pc:sldMk cId="3817440936" sldId="258"/>
            <ac:spMk id="4" creationId="{36A0FFC4-6A84-3F48-26B7-3AAF6E1B785A}"/>
          </ac:spMkLst>
        </pc:spChg>
        <pc:spChg chg="del mod">
          <ac:chgData name="Elise Chrétien" userId="S::echretien@cepr.org::adb681b4-38f3-46d8-ac6b-10eb054324e7" providerId="AD" clId="Web-{31870C4E-0D29-73E9-54DC-19A028F57825}" dt="2023-03-28T12:43:14.385" v="109"/>
          <ac:spMkLst>
            <pc:docMk/>
            <pc:sldMk cId="3817440936" sldId="258"/>
            <ac:spMk id="6" creationId="{E1541837-3201-4747-AE8E-1E68144BF68A}"/>
          </ac:spMkLst>
        </pc:spChg>
        <pc:spChg chg="add del">
          <ac:chgData name="Elise Chrétien" userId="S::echretien@cepr.org::adb681b4-38f3-46d8-ac6b-10eb054324e7" providerId="AD" clId="Web-{31870C4E-0D29-73E9-54DC-19A028F57825}" dt="2023-03-28T12:42:56.979" v="106"/>
          <ac:spMkLst>
            <pc:docMk/>
            <pc:sldMk cId="3817440936" sldId="258"/>
            <ac:spMk id="7" creationId="{5242485E-832A-94FD-9898-6A1607EADB86}"/>
          </ac:spMkLst>
        </pc:spChg>
        <pc:spChg chg="add mod">
          <ac:chgData name="Elise Chrétien" userId="S::echretien@cepr.org::adb681b4-38f3-46d8-ac6b-10eb054324e7" providerId="AD" clId="Web-{31870C4E-0D29-73E9-54DC-19A028F57825}" dt="2023-03-28T12:43:29.964" v="115" actId="1076"/>
          <ac:spMkLst>
            <pc:docMk/>
            <pc:sldMk cId="3817440936" sldId="258"/>
            <ac:spMk id="10" creationId="{6788B900-4374-CD73-E20B-AF9B44F88FDE}"/>
          </ac:spMkLst>
        </pc:spChg>
        <pc:picChg chg="del mod">
          <ac:chgData name="Elise Chrétien" userId="S::echretien@cepr.org::adb681b4-38f3-46d8-ac6b-10eb054324e7" providerId="AD" clId="Web-{31870C4E-0D29-73E9-54DC-19A028F57825}" dt="2023-03-28T12:43:17.901" v="112"/>
          <ac:picMkLst>
            <pc:docMk/>
            <pc:sldMk cId="3817440936" sldId="258"/>
            <ac:picMk id="9" creationId="{AD03D51D-458E-6F4E-87E6-28A0241F2254}"/>
          </ac:picMkLst>
        </pc:picChg>
        <pc:picChg chg="add">
          <ac:chgData name="Elise Chrétien" userId="S::echretien@cepr.org::adb681b4-38f3-46d8-ac6b-10eb054324e7" providerId="AD" clId="Web-{31870C4E-0D29-73E9-54DC-19A028F57825}" dt="2023-03-28T12:43:25.355" v="114"/>
          <ac:picMkLst>
            <pc:docMk/>
            <pc:sldMk cId="3817440936" sldId="258"/>
            <ac:picMk id="12" creationId="{851922D3-BBEB-ADA2-9B4C-1B3C3A8BC23C}"/>
          </ac:picMkLst>
        </pc:picChg>
      </pc:sldChg>
    </pc:docChg>
  </pc:docChgLst>
  <pc:docChgLst>
    <pc:chgData name="Elise Chrétien" userId="S::echretien@cepr.org::adb681b4-38f3-46d8-ac6b-10eb054324e7" providerId="AD" clId="Web-{01944B28-22E1-26BE-B3FC-E002DDFA3D7D}"/>
    <pc:docChg chg="modSld">
      <pc:chgData name="Elise Chrétien" userId="S::echretien@cepr.org::adb681b4-38f3-46d8-ac6b-10eb054324e7" providerId="AD" clId="Web-{01944B28-22E1-26BE-B3FC-E002DDFA3D7D}" dt="2023-03-28T12:46:55.244" v="4" actId="20577"/>
      <pc:docMkLst>
        <pc:docMk/>
      </pc:docMkLst>
      <pc:sldChg chg="modSp">
        <pc:chgData name="Elise Chrétien" userId="S::echretien@cepr.org::adb681b4-38f3-46d8-ac6b-10eb054324e7" providerId="AD" clId="Web-{01944B28-22E1-26BE-B3FC-E002DDFA3D7D}" dt="2023-03-28T12:46:50.916" v="3" actId="20577"/>
        <pc:sldMkLst>
          <pc:docMk/>
          <pc:sldMk cId="1278162544" sldId="257"/>
        </pc:sldMkLst>
        <pc:spChg chg="mod">
          <ac:chgData name="Elise Chrétien" userId="S::echretien@cepr.org::adb681b4-38f3-46d8-ac6b-10eb054324e7" providerId="AD" clId="Web-{01944B28-22E1-26BE-B3FC-E002DDFA3D7D}" dt="2023-03-28T12:46:47.213" v="2" actId="20577"/>
          <ac:spMkLst>
            <pc:docMk/>
            <pc:sldMk cId="1278162544" sldId="257"/>
            <ac:spMk id="2" creationId="{B739CE54-03BA-4F1D-8A7C-8E99A101725A}"/>
          </ac:spMkLst>
        </pc:spChg>
        <pc:spChg chg="mod">
          <ac:chgData name="Elise Chrétien" userId="S::echretien@cepr.org::adb681b4-38f3-46d8-ac6b-10eb054324e7" providerId="AD" clId="Web-{01944B28-22E1-26BE-B3FC-E002DDFA3D7D}" dt="2023-03-28T12:46:50.916" v="3" actId="20577"/>
          <ac:spMkLst>
            <pc:docMk/>
            <pc:sldMk cId="1278162544" sldId="257"/>
            <ac:spMk id="10" creationId="{44352FF3-96A3-4931-96C7-73D52F279028}"/>
          </ac:spMkLst>
        </pc:spChg>
      </pc:sldChg>
      <pc:sldChg chg="modSp">
        <pc:chgData name="Elise Chrétien" userId="S::echretien@cepr.org::adb681b4-38f3-46d8-ac6b-10eb054324e7" providerId="AD" clId="Web-{01944B28-22E1-26BE-B3FC-E002DDFA3D7D}" dt="2023-03-28T12:46:55.244" v="4" actId="20577"/>
        <pc:sldMkLst>
          <pc:docMk/>
          <pc:sldMk cId="3817440936" sldId="258"/>
        </pc:sldMkLst>
        <pc:spChg chg="mod">
          <ac:chgData name="Elise Chrétien" userId="S::echretien@cepr.org::adb681b4-38f3-46d8-ac6b-10eb054324e7" providerId="AD" clId="Web-{01944B28-22E1-26BE-B3FC-E002DDFA3D7D}" dt="2023-03-28T12:46:55.244" v="4" actId="20577"/>
          <ac:spMkLst>
            <pc:docMk/>
            <pc:sldMk cId="3817440936" sldId="258"/>
            <ac:spMk id="4" creationId="{36A0FFC4-6A84-3F48-26B7-3AAF6E1B785A}"/>
          </ac:spMkLst>
        </pc:spChg>
      </pc:sldChg>
    </pc:docChg>
  </pc:docChgLst>
  <pc:docChgLst>
    <pc:chgData name="Elise Chrétien" userId="adb681b4-38f3-46d8-ac6b-10eb054324e7" providerId="ADAL" clId="{4A39186E-6C6A-4FE2-B827-1952AB534D82}"/>
    <pc:docChg chg="undo custSel modSld">
      <pc:chgData name="Elise Chrétien" userId="adb681b4-38f3-46d8-ac6b-10eb054324e7" providerId="ADAL" clId="{4A39186E-6C6A-4FE2-B827-1952AB534D82}" dt="2022-10-12T12:49:38.509" v="123"/>
      <pc:docMkLst>
        <pc:docMk/>
      </pc:docMkLst>
      <pc:sldChg chg="modSp mod">
        <pc:chgData name="Elise Chrétien" userId="adb681b4-38f3-46d8-ac6b-10eb054324e7" providerId="ADAL" clId="{4A39186E-6C6A-4FE2-B827-1952AB534D82}" dt="2022-10-12T12:49:27.736" v="122" actId="20577"/>
        <pc:sldMkLst>
          <pc:docMk/>
          <pc:sldMk cId="1278162544" sldId="257"/>
        </pc:sldMkLst>
        <pc:spChg chg="mod">
          <ac:chgData name="Elise Chrétien" userId="adb681b4-38f3-46d8-ac6b-10eb054324e7" providerId="ADAL" clId="{4A39186E-6C6A-4FE2-B827-1952AB534D82}" dt="2022-10-12T12:49:27.736" v="122" actId="20577"/>
          <ac:spMkLst>
            <pc:docMk/>
            <pc:sldMk cId="1278162544" sldId="257"/>
            <ac:spMk id="2" creationId="{B739CE54-03BA-4F1D-8A7C-8E99A101725A}"/>
          </ac:spMkLst>
        </pc:spChg>
        <pc:spChg chg="mod">
          <ac:chgData name="Elise Chrétien" userId="adb681b4-38f3-46d8-ac6b-10eb054324e7" providerId="ADAL" clId="{4A39186E-6C6A-4FE2-B827-1952AB534D82}" dt="2022-10-12T12:49:18.188" v="47" actId="20577"/>
          <ac:spMkLst>
            <pc:docMk/>
            <pc:sldMk cId="1278162544" sldId="257"/>
            <ac:spMk id="7" creationId="{BBAAC24D-D5DD-47F3-9D3D-4370284642B5}"/>
          </ac:spMkLst>
        </pc:spChg>
        <pc:spChg chg="mod">
          <ac:chgData name="Elise Chrétien" userId="adb681b4-38f3-46d8-ac6b-10eb054324e7" providerId="ADAL" clId="{4A39186E-6C6A-4FE2-B827-1952AB534D82}" dt="2022-10-12T12:49:15.225" v="46" actId="20577"/>
          <ac:spMkLst>
            <pc:docMk/>
            <pc:sldMk cId="1278162544" sldId="257"/>
            <ac:spMk id="10" creationId="{44352FF3-96A3-4931-96C7-73D52F279028}"/>
          </ac:spMkLst>
        </pc:spChg>
      </pc:sldChg>
      <pc:sldChg chg="modSp mod">
        <pc:chgData name="Elise Chrétien" userId="adb681b4-38f3-46d8-ac6b-10eb054324e7" providerId="ADAL" clId="{4A39186E-6C6A-4FE2-B827-1952AB534D82}" dt="2022-10-12T12:49:38.509" v="123"/>
        <pc:sldMkLst>
          <pc:docMk/>
          <pc:sldMk cId="3817440936" sldId="258"/>
        </pc:sldMkLst>
        <pc:spChg chg="mod">
          <ac:chgData name="Elise Chrétien" userId="adb681b4-38f3-46d8-ac6b-10eb054324e7" providerId="ADAL" clId="{4A39186E-6C6A-4FE2-B827-1952AB534D82}" dt="2022-10-12T12:49:38.509" v="123"/>
          <ac:spMkLst>
            <pc:docMk/>
            <pc:sldMk cId="3817440936" sldId="258"/>
            <ac:spMk id="2" creationId="{B739CE54-03BA-4F1D-8A7C-8E99A101725A}"/>
          </ac:spMkLst>
        </pc:spChg>
      </pc:sldChg>
    </pc:docChg>
  </pc:docChgLst>
  <pc:docChgLst>
    <pc:chgData name="Elise Chrétien" userId="S::echretien@cepr.org::adb681b4-38f3-46d8-ac6b-10eb054324e7" providerId="AD" clId="Web-{1DDBB198-7874-C6F0-142C-AA9F86FABE72}"/>
    <pc:docChg chg="addSld delSld modSld sldOrd">
      <pc:chgData name="Elise Chrétien" userId="S::echretien@cepr.org::adb681b4-38f3-46d8-ac6b-10eb054324e7" providerId="AD" clId="Web-{1DDBB198-7874-C6F0-142C-AA9F86FABE72}" dt="2023-09-29T08:44:32.154" v="154"/>
      <pc:docMkLst>
        <pc:docMk/>
      </pc:docMkLst>
      <pc:sldChg chg="addSp delSp modSp ord">
        <pc:chgData name="Elise Chrétien" userId="S::echretien@cepr.org::adb681b4-38f3-46d8-ac6b-10eb054324e7" providerId="AD" clId="Web-{1DDBB198-7874-C6F0-142C-AA9F86FABE72}" dt="2023-09-29T08:44:32.154" v="154"/>
        <pc:sldMkLst>
          <pc:docMk/>
          <pc:sldMk cId="1278162544" sldId="257"/>
        </pc:sldMkLst>
        <pc:spChg chg="mod">
          <ac:chgData name="Elise Chrétien" userId="S::echretien@cepr.org::adb681b4-38f3-46d8-ac6b-10eb054324e7" providerId="AD" clId="Web-{1DDBB198-7874-C6F0-142C-AA9F86FABE72}" dt="2023-09-29T08:41:09.772" v="62" actId="1076"/>
          <ac:spMkLst>
            <pc:docMk/>
            <pc:sldMk cId="1278162544" sldId="257"/>
            <ac:spMk id="2" creationId="{B739CE54-03BA-4F1D-8A7C-8E99A101725A}"/>
          </ac:spMkLst>
        </pc:spChg>
        <pc:spChg chg="add mod">
          <ac:chgData name="Elise Chrétien" userId="S::echretien@cepr.org::adb681b4-38f3-46d8-ac6b-10eb054324e7" providerId="AD" clId="Web-{1DDBB198-7874-C6F0-142C-AA9F86FABE72}" dt="2023-09-29T08:42:21.775" v="112" actId="1076"/>
          <ac:spMkLst>
            <pc:docMk/>
            <pc:sldMk cId="1278162544" sldId="257"/>
            <ac:spMk id="5" creationId="{58F5BEDB-9BDF-2C95-423E-86CFD29868E9}"/>
          </ac:spMkLst>
        </pc:spChg>
        <pc:spChg chg="mod">
          <ac:chgData name="Elise Chrétien" userId="S::echretien@cepr.org::adb681b4-38f3-46d8-ac6b-10eb054324e7" providerId="AD" clId="Web-{1DDBB198-7874-C6F0-142C-AA9F86FABE72}" dt="2023-09-29T08:43:29.746" v="123" actId="14100"/>
          <ac:spMkLst>
            <pc:docMk/>
            <pc:sldMk cId="1278162544" sldId="257"/>
            <ac:spMk id="6" creationId="{E1541837-3201-4747-AE8E-1E68144BF68A}"/>
          </ac:spMkLst>
        </pc:spChg>
        <pc:spChg chg="mod">
          <ac:chgData name="Elise Chrétien" userId="S::echretien@cepr.org::adb681b4-38f3-46d8-ac6b-10eb054324e7" providerId="AD" clId="Web-{1DDBB198-7874-C6F0-142C-AA9F86FABE72}" dt="2023-09-29T08:44:25.216" v="152" actId="20577"/>
          <ac:spMkLst>
            <pc:docMk/>
            <pc:sldMk cId="1278162544" sldId="257"/>
            <ac:spMk id="7" creationId="{BBAAC24D-D5DD-47F3-9D3D-4370284642B5}"/>
          </ac:spMkLst>
        </pc:spChg>
        <pc:spChg chg="mod">
          <ac:chgData name="Elise Chrétien" userId="S::echretien@cepr.org::adb681b4-38f3-46d8-ac6b-10eb054324e7" providerId="AD" clId="Web-{1DDBB198-7874-C6F0-142C-AA9F86FABE72}" dt="2023-09-29T08:40:22.802" v="55" actId="14100"/>
          <ac:spMkLst>
            <pc:docMk/>
            <pc:sldMk cId="1278162544" sldId="257"/>
            <ac:spMk id="10" creationId="{44352FF3-96A3-4931-96C7-73D52F279028}"/>
          </ac:spMkLst>
        </pc:spChg>
        <pc:picChg chg="del">
          <ac:chgData name="Elise Chrétien" userId="S::echretien@cepr.org::adb681b4-38f3-46d8-ac6b-10eb054324e7" providerId="AD" clId="Web-{1DDBB198-7874-C6F0-142C-AA9F86FABE72}" dt="2023-09-29T08:37:54.766" v="0"/>
          <ac:picMkLst>
            <pc:docMk/>
            <pc:sldMk cId="1278162544" sldId="257"/>
            <ac:picMk id="3" creationId="{A93668EB-748A-6BAC-5DE8-FF5F5C04E402}"/>
          </ac:picMkLst>
        </pc:picChg>
        <pc:picChg chg="add mod">
          <ac:chgData name="Elise Chrétien" userId="S::echretien@cepr.org::adb681b4-38f3-46d8-ac6b-10eb054324e7" providerId="AD" clId="Web-{1DDBB198-7874-C6F0-142C-AA9F86FABE72}" dt="2023-09-29T08:39:31.378" v="49" actId="1076"/>
          <ac:picMkLst>
            <pc:docMk/>
            <pc:sldMk cId="1278162544" sldId="257"/>
            <ac:picMk id="4" creationId="{8E1CC12F-F295-7564-2141-5322E3E5B04A}"/>
          </ac:picMkLst>
        </pc:picChg>
      </pc:sldChg>
      <pc:sldChg chg="del">
        <pc:chgData name="Elise Chrétien" userId="S::echretien@cepr.org::adb681b4-38f3-46d8-ac6b-10eb054324e7" providerId="AD" clId="Web-{1DDBB198-7874-C6F0-142C-AA9F86FABE72}" dt="2023-09-29T08:43:02.276" v="119"/>
        <pc:sldMkLst>
          <pc:docMk/>
          <pc:sldMk cId="3817440936" sldId="258"/>
        </pc:sldMkLst>
      </pc:sldChg>
      <pc:sldChg chg="delSp modSp add replId">
        <pc:chgData name="Elise Chrétien" userId="S::echretien@cepr.org::adb681b4-38f3-46d8-ac6b-10eb054324e7" providerId="AD" clId="Web-{1DDBB198-7874-C6F0-142C-AA9F86FABE72}" dt="2023-09-29T08:44:18.325" v="150" actId="20577"/>
        <pc:sldMkLst>
          <pc:docMk/>
          <pc:sldMk cId="1448930169" sldId="259"/>
        </pc:sldMkLst>
        <pc:spChg chg="mod">
          <ac:chgData name="Elise Chrétien" userId="S::echretien@cepr.org::adb681b4-38f3-46d8-ac6b-10eb054324e7" providerId="AD" clId="Web-{1DDBB198-7874-C6F0-142C-AA9F86FABE72}" dt="2023-09-29T08:43:58.543" v="147" actId="20577"/>
          <ac:spMkLst>
            <pc:docMk/>
            <pc:sldMk cId="1448930169" sldId="259"/>
            <ac:spMk id="2" creationId="{B739CE54-03BA-4F1D-8A7C-8E99A101725A}"/>
          </ac:spMkLst>
        </pc:spChg>
        <pc:spChg chg="del">
          <ac:chgData name="Elise Chrétien" userId="S::echretien@cepr.org::adb681b4-38f3-46d8-ac6b-10eb054324e7" providerId="AD" clId="Web-{1DDBB198-7874-C6F0-142C-AA9F86FABE72}" dt="2023-09-29T08:43:05.260" v="120"/>
          <ac:spMkLst>
            <pc:docMk/>
            <pc:sldMk cId="1448930169" sldId="259"/>
            <ac:spMk id="5" creationId="{58F5BEDB-9BDF-2C95-423E-86CFD29868E9}"/>
          </ac:spMkLst>
        </pc:spChg>
        <pc:spChg chg="mod">
          <ac:chgData name="Elise Chrétien" userId="S::echretien@cepr.org::adb681b4-38f3-46d8-ac6b-10eb054324e7" providerId="AD" clId="Web-{1DDBB198-7874-C6F0-142C-AA9F86FABE72}" dt="2023-09-29T08:43:34.433" v="124" actId="14100"/>
          <ac:spMkLst>
            <pc:docMk/>
            <pc:sldMk cId="1448930169" sldId="259"/>
            <ac:spMk id="6" creationId="{E1541837-3201-4747-AE8E-1E68144BF68A}"/>
          </ac:spMkLst>
        </pc:spChg>
        <pc:spChg chg="mod">
          <ac:chgData name="Elise Chrétien" userId="S::echretien@cepr.org::adb681b4-38f3-46d8-ac6b-10eb054324e7" providerId="AD" clId="Web-{1DDBB198-7874-C6F0-142C-AA9F86FABE72}" dt="2023-09-29T08:44:18.325" v="150" actId="20577"/>
          <ac:spMkLst>
            <pc:docMk/>
            <pc:sldMk cId="1448930169" sldId="259"/>
            <ac:spMk id="7" creationId="{BBAAC24D-D5DD-47F3-9D3D-4370284642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0D9E0-5766-453B-8985-A43F58B20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DDB9F-AC7F-4C2D-B01C-97E5B9273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14223-FFA7-4717-A72A-2D555636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66D4B-6C1C-4D20-912F-6F02C45F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D4D26-9FE0-49D8-84D6-3E4AC659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8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DB0A8-4684-4D44-9B8B-36CB14C79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97483-7DA9-4F66-87D7-85DAF117A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7A126-8151-46B7-A52D-BCE573505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0ADBF-1085-4B80-A7EC-6DA40901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49A8-70DA-4A77-BE10-44B2F21F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16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2213AB-591D-4079-B5B3-90A7F5A1E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E9CAA-6A49-4CB8-88FA-76EC2822F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309D2-0DAB-48AD-BD5F-5EB4A132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9718-9FDA-4B10-BA9D-CA5EFAE5E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0024-908F-4DE1-B018-E0B75A21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40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446DF-C0D0-4921-A602-E0D47F26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8E5E-BAB1-4073-8589-4EB2FF53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E56BC-02DF-40D4-A1F6-AE88CD8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9BAB8-F0A7-4CE4-9942-90DAE30D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B8927-B265-4D0E-B6C9-BDF2678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72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DEEF9-BC60-4234-9E2D-04D57C051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44556-5F85-44A9-9E1F-C79C4BDBB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D662D-2B37-41EB-8035-281D730B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91423-D87E-43A4-9B47-B768CD8F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7AC79-13FB-499C-8450-8582DE14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36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3EF60-5DE8-4B30-A3CB-C6A584B55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C865B-3C68-44AA-8E16-F20BCA365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ED0D5-0185-4FC9-8DA8-1D737FB57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BE29C-E176-43D7-BCA7-55B29DB1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31575-FB14-42D3-B435-EC3F7AA8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CB763-F8AB-44B1-9465-CEFC7EE62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AF0B8-A973-48F2-879E-5F9B53E3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23BC1-48F5-48A7-8559-02B7C2F3E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6A487-F5F6-4A1B-A2F0-A463523AA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4019E4-1275-444A-A4D2-1C9DD3FED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C68C7-6D31-4812-AD99-1CAA8541F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87059D-84BA-4BD7-902A-EC2DDAA9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75319F-9028-45D8-94FC-12AF1BC5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7C0CA5-C04D-47E5-846E-9B0D0CA5B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1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CA29-0CA8-4784-ACC3-22996B37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E8172-115C-4C65-A94E-986D33F4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B6255-1F1E-411D-B4E2-8546AD76E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1D531-F4CC-4CD1-9DCB-0676FEDF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2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174FBB-EA39-45C5-AA14-8BCA29A8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9D839-42E2-4602-87CA-E5ACE0BA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F626F-19DE-4E5D-8239-6C652909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48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9253D-1BA7-4A5E-8EB7-50C4AE8E0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0DB33-D4D6-4EE7-A4DB-EC111C652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855CC-CA41-4728-8194-B6AB667B6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E66A7-FE6A-46B9-ACFE-F93BBBB2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09937-6099-4A8E-93CF-F5D5F78CB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3723D-9856-4EB7-9C88-81DE515E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94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9B706-CA6E-4AAB-BBB5-7C7BBD8BB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B89BC1-C876-47BB-9CBE-8616AE802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1F44B-2E76-4C2E-8F4A-AD5A908FC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6F680-14E0-4C7F-AB2A-A91D5A2B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B4F58-0FFB-44E4-B403-203F6ECB1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8EFC3-770E-4EFD-8107-5B17CBFC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46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EC485B-6471-4B01-B3F0-7CF5D2DD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F1861-BDAD-4730-B0ED-E0AC495EC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DCCF3-9E95-4040-A854-81C8A8622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52E8A-CBD3-4499-BED5-792F60B3A553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475B3-181D-4AAC-9C77-3B6FB4553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E618C-10F3-4919-8CFE-B6C95217B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B7B0-36B3-4F74-BE7B-C70E42DEF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8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CE54-03BA-4F1D-8A7C-8E99A1017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730" y="1748977"/>
            <a:ext cx="9297218" cy="15459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rgbClr val="191998"/>
                </a:solidFill>
                <a:latin typeface="Interstate"/>
              </a:rPr>
              <a:t>Media Plurality and the Fight against </a:t>
            </a:r>
            <a:br>
              <a:rPr lang="en-GB" sz="2800" b="1" dirty="0">
                <a:solidFill>
                  <a:srgbClr val="191998"/>
                </a:solidFill>
                <a:latin typeface="Interstate"/>
              </a:rPr>
            </a:br>
            <a:r>
              <a:rPr lang="en-GB" sz="2800" b="1" dirty="0">
                <a:solidFill>
                  <a:srgbClr val="191998"/>
                </a:solidFill>
                <a:latin typeface="Interstate"/>
              </a:rPr>
              <a:t>Online Misinformation</a:t>
            </a:r>
          </a:p>
        </p:txBody>
      </p:sp>
      <p:sp>
        <p:nvSpPr>
          <p:cNvPr id="50" name="Freeform 20">
            <a:extLst>
              <a:ext uri="{FF2B5EF4-FFF2-40B4-BE49-F238E27FC236}">
                <a16:creationId xmlns:a16="http://schemas.microsoft.com/office/drawing/2014/main" id="{F98E3466-2E91-4462-B52B-7D58B656D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22758"/>
            <a:ext cx="4522796" cy="2919017"/>
          </a:xfrm>
          <a:custGeom>
            <a:avLst/>
            <a:gdLst>
              <a:gd name="connsiteX0" fmla="*/ 0 w 4522796"/>
              <a:gd name="connsiteY0" fmla="*/ 2919017 h 2919017"/>
              <a:gd name="connsiteX1" fmla="*/ 4522796 w 4522796"/>
              <a:gd name="connsiteY1" fmla="*/ 2919017 h 2919017"/>
              <a:gd name="connsiteX2" fmla="*/ 3170909 w 4522796"/>
              <a:gd name="connsiteY2" fmla="*/ 0 h 2919017"/>
              <a:gd name="connsiteX3" fmla="*/ 0 w 4522796"/>
              <a:gd name="connsiteY3" fmla="*/ 0 h 291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919017">
                <a:moveTo>
                  <a:pt x="0" y="2919017"/>
                </a:moveTo>
                <a:lnTo>
                  <a:pt x="4522796" y="2919017"/>
                </a:lnTo>
                <a:lnTo>
                  <a:pt x="3170909" y="0"/>
                </a:lnTo>
                <a:lnTo>
                  <a:pt x="0" y="0"/>
                </a:lnTo>
                <a:close/>
              </a:path>
            </a:pathLst>
          </a:custGeom>
          <a:solidFill>
            <a:srgbClr val="191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 12">
            <a:extLst>
              <a:ext uri="{FF2B5EF4-FFF2-40B4-BE49-F238E27FC236}">
                <a16:creationId xmlns:a16="http://schemas.microsoft.com/office/drawing/2014/main" id="{1F00C019-8FAE-476B-89FD-48D3C9F05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eeform 22">
            <a:extLst>
              <a:ext uri="{FF2B5EF4-FFF2-40B4-BE49-F238E27FC236}">
                <a16:creationId xmlns:a16="http://schemas.microsoft.com/office/drawing/2014/main" id="{E7B46AB0-49CD-4AB7-B8BA-7BD5CDBC9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448626"/>
            <a:ext cx="6754821" cy="1409374"/>
          </a:xfrm>
          <a:custGeom>
            <a:avLst/>
            <a:gdLst>
              <a:gd name="connsiteX0" fmla="*/ 0 w 6754821"/>
              <a:gd name="connsiteY0" fmla="*/ 0 h 1409374"/>
              <a:gd name="connsiteX1" fmla="*/ 6754821 w 6754821"/>
              <a:gd name="connsiteY1" fmla="*/ 0 h 1409374"/>
              <a:gd name="connsiteX2" fmla="*/ 6102096 w 6754821"/>
              <a:gd name="connsiteY2" fmla="*/ 1409374 h 1409374"/>
              <a:gd name="connsiteX3" fmla="*/ 0 w 6754821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4821" h="1409374">
                <a:moveTo>
                  <a:pt x="0" y="0"/>
                </a:moveTo>
                <a:lnTo>
                  <a:pt x="6754821" y="0"/>
                </a:lnTo>
                <a:lnTo>
                  <a:pt x="6102096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541837-3201-4747-AE8E-1E68144BF68A}"/>
              </a:ext>
            </a:extLst>
          </p:cNvPr>
          <p:cNvSpPr/>
          <p:nvPr/>
        </p:nvSpPr>
        <p:spPr>
          <a:xfrm>
            <a:off x="5081744" y="1008460"/>
            <a:ext cx="6794494" cy="2011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>
              <a:defRPr/>
            </a:pPr>
            <a:endParaRPr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rstate"/>
              <a:cs typeface="Calibri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AAC24D-D5DD-47F3-9D3D-4370284642B5}"/>
              </a:ext>
            </a:extLst>
          </p:cNvPr>
          <p:cNvSpPr txBox="1"/>
          <p:nvPr/>
        </p:nvSpPr>
        <p:spPr>
          <a:xfrm>
            <a:off x="104079" y="5609821"/>
            <a:ext cx="599152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GB" dirty="0">
                <a:latin typeface="Interstate"/>
                <a:ea typeface="+mn-lt"/>
                <a:cs typeface="+mn-lt"/>
              </a:rPr>
              <a:t>A webinar series from the CEPR Research and Policy Network (RPN) on Media Plurality led by </a:t>
            </a:r>
            <a:r>
              <a:rPr lang="en-GB" b="1" dirty="0">
                <a:solidFill>
                  <a:srgbClr val="191998"/>
                </a:solidFill>
                <a:latin typeface="Interstate"/>
                <a:ea typeface="+mn-lt"/>
                <a:cs typeface="+mn-lt"/>
              </a:rPr>
              <a:t>Julia </a:t>
            </a:r>
            <a:r>
              <a:rPr lang="en-GB" b="1" dirty="0" err="1">
                <a:solidFill>
                  <a:srgbClr val="191998"/>
                </a:solidFill>
                <a:latin typeface="Interstate"/>
                <a:ea typeface="+mn-lt"/>
                <a:cs typeface="+mn-lt"/>
              </a:rPr>
              <a:t>Cagé</a:t>
            </a:r>
            <a:r>
              <a:rPr lang="en-GB" b="1" dirty="0">
                <a:latin typeface="Interstate"/>
                <a:ea typeface="+mn-lt"/>
                <a:cs typeface="+mn-lt"/>
              </a:rPr>
              <a:t> </a:t>
            </a:r>
            <a:r>
              <a:rPr lang="en-US" dirty="0">
                <a:latin typeface="Interstate"/>
                <a:ea typeface="+mn-lt"/>
                <a:cs typeface="+mn-lt"/>
              </a:rPr>
              <a:t> (Sciences Po, CEPR &amp; Media Plurality RPN Leader)</a:t>
            </a:r>
            <a:r>
              <a:rPr lang="en-GB" dirty="0">
                <a:latin typeface="Interstate"/>
                <a:ea typeface="+mn-lt"/>
                <a:cs typeface="+mn-lt"/>
              </a:rPr>
              <a:t> </a:t>
            </a:r>
            <a:endParaRPr lang="en-US" dirty="0">
              <a:latin typeface="Interstate"/>
              <a:ea typeface="+mn-lt"/>
              <a:cs typeface="+mn-lt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4352FF3-96A3-4931-96C7-73D52F279028}"/>
              </a:ext>
            </a:extLst>
          </p:cNvPr>
          <p:cNvSpPr txBox="1">
            <a:spLocks/>
          </p:cNvSpPr>
          <p:nvPr/>
        </p:nvSpPr>
        <p:spPr>
          <a:xfrm>
            <a:off x="-2328" y="3924332"/>
            <a:ext cx="11870381" cy="1399034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b="1" dirty="0">
              <a:latin typeface="Interstate"/>
              <a:cs typeface="Calibri" panose="020F0502020204030204"/>
            </a:endParaRPr>
          </a:p>
          <a:p>
            <a:pPr marL="742950" lvl="1" indent="-28575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sz="1400" b="1" dirty="0">
              <a:solidFill>
                <a:srgbClr val="191998"/>
              </a:solidFill>
              <a:latin typeface="Interstate"/>
            </a:endParaRPr>
          </a:p>
          <a:p>
            <a:pPr marL="742950" lvl="1" indent="-28575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sz="1400" b="1" dirty="0">
              <a:solidFill>
                <a:srgbClr val="191998"/>
              </a:solidFill>
              <a:latin typeface="Interstate"/>
            </a:endParaRPr>
          </a:p>
        </p:txBody>
      </p:sp>
      <p:pic>
        <p:nvPicPr>
          <p:cNvPr id="4" name="Picture 3" descr="A blue square with a black background&#10;&#10;Description automatically generated">
            <a:extLst>
              <a:ext uri="{FF2B5EF4-FFF2-40B4-BE49-F238E27FC236}">
                <a16:creationId xmlns:a16="http://schemas.microsoft.com/office/drawing/2014/main" id="{8E1CC12F-F295-7564-2141-5322E3E5B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956" y="-20156"/>
            <a:ext cx="4690533" cy="18841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F5BEDB-9BDF-2C95-423E-86CFD29868E9}"/>
              </a:ext>
            </a:extLst>
          </p:cNvPr>
          <p:cNvSpPr txBox="1"/>
          <p:nvPr/>
        </p:nvSpPr>
        <p:spPr>
          <a:xfrm>
            <a:off x="103481" y="3800230"/>
            <a:ext cx="1197381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Interstate"/>
              </a:rPr>
              <a:t>Papers Presentation with </a:t>
            </a:r>
            <a:r>
              <a:rPr lang="en-GB" sz="1600" b="1" dirty="0">
                <a:solidFill>
                  <a:srgbClr val="191998"/>
                </a:solidFill>
                <a:latin typeface="Interstate"/>
              </a:rPr>
              <a:t>Emeric Henry</a:t>
            </a:r>
            <a:r>
              <a:rPr lang="en-GB" sz="1600" b="1" dirty="0">
                <a:latin typeface="Interstate"/>
              </a:rPr>
              <a:t> (Sciences Po, CEPR &amp; Media Plurality RPN) </a:t>
            </a:r>
            <a:r>
              <a:rPr lang="en-GB" sz="1600" dirty="0">
                <a:latin typeface="Interstate"/>
              </a:rPr>
              <a:t>and</a:t>
            </a:r>
            <a:r>
              <a:rPr lang="en-GB" sz="1600" b="1" dirty="0">
                <a:latin typeface="Interstate"/>
              </a:rPr>
              <a:t> </a:t>
            </a:r>
            <a:r>
              <a:rPr lang="en-GB" sz="1600" b="1" dirty="0">
                <a:solidFill>
                  <a:srgbClr val="191998"/>
                </a:solidFill>
                <a:latin typeface="Interstate"/>
              </a:rPr>
              <a:t>Samuel Woolley</a:t>
            </a:r>
            <a:r>
              <a:rPr lang="en-GB" sz="1600" b="1" dirty="0">
                <a:latin typeface="Interstate"/>
              </a:rPr>
              <a:t> (University of Texas)</a:t>
            </a:r>
          </a:p>
          <a:p>
            <a:endParaRPr lang="en-GB" sz="1600" b="1" dirty="0">
              <a:latin typeface="Interstate"/>
            </a:endParaRPr>
          </a:p>
          <a:p>
            <a:r>
              <a:rPr lang="en-GB" sz="1600" dirty="0">
                <a:latin typeface="Interstate"/>
              </a:rPr>
              <a:t>Policy Discussion with</a:t>
            </a:r>
            <a:r>
              <a:rPr lang="en-GB" sz="1600" b="1" dirty="0">
                <a:latin typeface="Interstate"/>
              </a:rPr>
              <a:t> </a:t>
            </a:r>
            <a:r>
              <a:rPr lang="en-GB" sz="1600" b="1" dirty="0">
                <a:solidFill>
                  <a:srgbClr val="191998"/>
                </a:solidFill>
                <a:latin typeface="Interstate"/>
              </a:rPr>
              <a:t>Jamie Guerra </a:t>
            </a:r>
            <a:r>
              <a:rPr lang="en-GB" sz="1600" dirty="0">
                <a:solidFill>
                  <a:srgbClr val="000000"/>
                </a:solidFill>
                <a:latin typeface="Interstate"/>
              </a:rPr>
              <a:t>and</a:t>
            </a:r>
            <a:r>
              <a:rPr lang="en-GB" sz="1600" b="1" dirty="0">
                <a:solidFill>
                  <a:srgbClr val="191998"/>
                </a:solidFill>
                <a:latin typeface="Interstate"/>
              </a:rPr>
              <a:t> Gabriella Stern</a:t>
            </a:r>
            <a:r>
              <a:rPr lang="en-GB" sz="1600" b="1" dirty="0">
                <a:latin typeface="Interstate"/>
              </a:rPr>
              <a:t> (World Health Organisation)</a:t>
            </a:r>
          </a:p>
          <a:p>
            <a:endParaRPr lang="en-GB" sz="1600" b="1" dirty="0">
              <a:latin typeface="Interstate"/>
            </a:endParaRPr>
          </a:p>
          <a:p>
            <a:r>
              <a:rPr lang="en-GB" sz="1600" dirty="0">
                <a:latin typeface="Interstate"/>
              </a:rPr>
              <a:t>Moderated by</a:t>
            </a:r>
            <a:r>
              <a:rPr lang="en-GB" sz="1600" b="1" dirty="0">
                <a:latin typeface="Interstate"/>
              </a:rPr>
              <a:t> </a:t>
            </a:r>
            <a:r>
              <a:rPr lang="en-GB" sz="1600" b="1" dirty="0">
                <a:solidFill>
                  <a:srgbClr val="191998"/>
                </a:solidFill>
                <a:latin typeface="Interstate"/>
              </a:rPr>
              <a:t>Brooke Fox</a:t>
            </a:r>
            <a:r>
              <a:rPr lang="en-GB" sz="1600" b="1" dirty="0">
                <a:latin typeface="Interstate"/>
              </a:rPr>
              <a:t> (</a:t>
            </a:r>
            <a:r>
              <a:rPr lang="en-GB" sz="1600" b="1" dirty="0" err="1">
                <a:latin typeface="Interstate"/>
              </a:rPr>
              <a:t>ProMarket</a:t>
            </a:r>
            <a:r>
              <a:rPr lang="en-GB" sz="1600" b="1" dirty="0">
                <a:latin typeface="Interstate"/>
              </a:rPr>
              <a:t>)</a:t>
            </a:r>
          </a:p>
        </p:txBody>
      </p:sp>
      <p:pic>
        <p:nvPicPr>
          <p:cNvPr id="3" name="Picture 2" descr="A black and red sign with a black background&#10;&#10;Description automatically generated">
            <a:extLst>
              <a:ext uri="{FF2B5EF4-FFF2-40B4-BE49-F238E27FC236}">
                <a16:creationId xmlns:a16="http://schemas.microsoft.com/office/drawing/2014/main" id="{FBB18A83-39E3-23D0-F2EC-10DF94728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614" y="120415"/>
            <a:ext cx="1433215" cy="146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6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CE54-03BA-4F1D-8A7C-8E99A1017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39" y="2840598"/>
            <a:ext cx="9297218" cy="15459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GB" sz="2800" b="1" dirty="0">
                <a:solidFill>
                  <a:srgbClr val="191998"/>
                </a:solidFill>
                <a:latin typeface="Interstate"/>
              </a:rPr>
            </a:br>
            <a:r>
              <a:rPr lang="en-GB" sz="2800" b="1" dirty="0">
                <a:latin typeface="Interstate"/>
              </a:rPr>
              <a:t>Thank you for watching</a:t>
            </a:r>
            <a:br>
              <a:rPr lang="en-GB" sz="2800" b="1" dirty="0">
                <a:latin typeface="Interstate"/>
              </a:rPr>
            </a:br>
            <a:r>
              <a:rPr lang="en-GB" sz="2800" b="1" dirty="0">
                <a:solidFill>
                  <a:srgbClr val="191998"/>
                </a:solidFill>
                <a:latin typeface="Interstate"/>
                <a:ea typeface="+mj-lt"/>
                <a:cs typeface="+mj-lt"/>
              </a:rPr>
              <a:t>CEPR</a:t>
            </a:r>
            <a:r>
              <a:rPr lang="en-GB" sz="2800" b="1" dirty="0">
                <a:solidFill>
                  <a:srgbClr val="191998"/>
                </a:solidFill>
                <a:latin typeface="Interstate"/>
              </a:rPr>
              <a:t> Media Plurality Webinar Series</a:t>
            </a:r>
            <a:endParaRPr lang="en-GB" sz="2800" b="1">
              <a:latin typeface="Interstate"/>
            </a:endParaRPr>
          </a:p>
        </p:txBody>
      </p:sp>
      <p:sp>
        <p:nvSpPr>
          <p:cNvPr id="50" name="Freeform 20">
            <a:extLst>
              <a:ext uri="{FF2B5EF4-FFF2-40B4-BE49-F238E27FC236}">
                <a16:creationId xmlns:a16="http://schemas.microsoft.com/office/drawing/2014/main" id="{F98E3466-2E91-4462-B52B-7D58B656D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22758"/>
            <a:ext cx="4522796" cy="2919017"/>
          </a:xfrm>
          <a:custGeom>
            <a:avLst/>
            <a:gdLst>
              <a:gd name="connsiteX0" fmla="*/ 0 w 4522796"/>
              <a:gd name="connsiteY0" fmla="*/ 2919017 h 2919017"/>
              <a:gd name="connsiteX1" fmla="*/ 4522796 w 4522796"/>
              <a:gd name="connsiteY1" fmla="*/ 2919017 h 2919017"/>
              <a:gd name="connsiteX2" fmla="*/ 3170909 w 4522796"/>
              <a:gd name="connsiteY2" fmla="*/ 0 h 2919017"/>
              <a:gd name="connsiteX3" fmla="*/ 0 w 4522796"/>
              <a:gd name="connsiteY3" fmla="*/ 0 h 291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919017">
                <a:moveTo>
                  <a:pt x="0" y="2919017"/>
                </a:moveTo>
                <a:lnTo>
                  <a:pt x="4522796" y="2919017"/>
                </a:lnTo>
                <a:lnTo>
                  <a:pt x="3170909" y="0"/>
                </a:lnTo>
                <a:lnTo>
                  <a:pt x="0" y="0"/>
                </a:lnTo>
                <a:close/>
              </a:path>
            </a:pathLst>
          </a:custGeom>
          <a:solidFill>
            <a:srgbClr val="191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 12">
            <a:extLst>
              <a:ext uri="{FF2B5EF4-FFF2-40B4-BE49-F238E27FC236}">
                <a16:creationId xmlns:a16="http://schemas.microsoft.com/office/drawing/2014/main" id="{1F00C019-8FAE-476B-89FD-48D3C9F05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eeform 22">
            <a:extLst>
              <a:ext uri="{FF2B5EF4-FFF2-40B4-BE49-F238E27FC236}">
                <a16:creationId xmlns:a16="http://schemas.microsoft.com/office/drawing/2014/main" id="{E7B46AB0-49CD-4AB7-B8BA-7BD5CDBC9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448626"/>
            <a:ext cx="6754821" cy="1409374"/>
          </a:xfrm>
          <a:custGeom>
            <a:avLst/>
            <a:gdLst>
              <a:gd name="connsiteX0" fmla="*/ 0 w 6754821"/>
              <a:gd name="connsiteY0" fmla="*/ 0 h 1409374"/>
              <a:gd name="connsiteX1" fmla="*/ 6754821 w 6754821"/>
              <a:gd name="connsiteY1" fmla="*/ 0 h 1409374"/>
              <a:gd name="connsiteX2" fmla="*/ 6102096 w 6754821"/>
              <a:gd name="connsiteY2" fmla="*/ 1409374 h 1409374"/>
              <a:gd name="connsiteX3" fmla="*/ 0 w 6754821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4821" h="1409374">
                <a:moveTo>
                  <a:pt x="0" y="0"/>
                </a:moveTo>
                <a:lnTo>
                  <a:pt x="6754821" y="0"/>
                </a:lnTo>
                <a:lnTo>
                  <a:pt x="6102096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541837-3201-4747-AE8E-1E68144BF68A}"/>
              </a:ext>
            </a:extLst>
          </p:cNvPr>
          <p:cNvSpPr/>
          <p:nvPr/>
        </p:nvSpPr>
        <p:spPr>
          <a:xfrm>
            <a:off x="5107072" y="953101"/>
            <a:ext cx="6897975" cy="2011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>
              <a:defRPr/>
            </a:pPr>
            <a:endParaRPr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rstate"/>
              <a:cs typeface="Calibri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AAC24D-D5DD-47F3-9D3D-4370284642B5}"/>
              </a:ext>
            </a:extLst>
          </p:cNvPr>
          <p:cNvSpPr txBox="1"/>
          <p:nvPr/>
        </p:nvSpPr>
        <p:spPr>
          <a:xfrm>
            <a:off x="26287" y="5570383"/>
            <a:ext cx="594448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GB" dirty="0">
                <a:latin typeface="Interstate"/>
                <a:ea typeface="+mn-lt"/>
                <a:cs typeface="+mn-lt"/>
              </a:rPr>
              <a:t>A webinar series from the CEPR Research and Policy Network (RPN) on Media Plurality led by </a:t>
            </a:r>
            <a:r>
              <a:rPr lang="en-GB" dirty="0">
                <a:solidFill>
                  <a:srgbClr val="191998"/>
                </a:solidFill>
                <a:latin typeface="Interstate"/>
                <a:ea typeface="+mn-lt"/>
                <a:cs typeface="+mn-lt"/>
              </a:rPr>
              <a:t>Julia </a:t>
            </a:r>
            <a:r>
              <a:rPr lang="en-GB" dirty="0" err="1">
                <a:solidFill>
                  <a:srgbClr val="191998"/>
                </a:solidFill>
                <a:latin typeface="Interstate"/>
                <a:ea typeface="+mn-lt"/>
                <a:cs typeface="+mn-lt"/>
              </a:rPr>
              <a:t>Cagé</a:t>
            </a:r>
            <a:r>
              <a:rPr lang="en-GB" dirty="0">
                <a:latin typeface="Interstate"/>
                <a:ea typeface="+mn-lt"/>
                <a:cs typeface="+mn-lt"/>
              </a:rPr>
              <a:t> </a:t>
            </a:r>
            <a:r>
              <a:rPr lang="en-US" dirty="0">
                <a:latin typeface="Interstate"/>
                <a:ea typeface="+mn-lt"/>
                <a:cs typeface="+mn-lt"/>
              </a:rPr>
              <a:t> (Sciences Po, CEPR &amp; Media Plurality RPN Leader)</a:t>
            </a:r>
            <a:r>
              <a:rPr lang="en-GB" dirty="0">
                <a:latin typeface="Interstate"/>
                <a:ea typeface="+mn-lt"/>
                <a:cs typeface="+mn-lt"/>
              </a:rPr>
              <a:t> </a:t>
            </a:r>
            <a:endParaRPr lang="en-US" dirty="0"/>
          </a:p>
          <a:p>
            <a:pPr>
              <a:defRPr/>
            </a:pPr>
            <a:endParaRPr lang="en-US" dirty="0">
              <a:ea typeface="+mn-lt"/>
              <a:cs typeface="+mn-lt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4352FF3-96A3-4931-96C7-73D52F279028}"/>
              </a:ext>
            </a:extLst>
          </p:cNvPr>
          <p:cNvSpPr txBox="1">
            <a:spLocks/>
          </p:cNvSpPr>
          <p:nvPr/>
        </p:nvSpPr>
        <p:spPr>
          <a:xfrm>
            <a:off x="-2328" y="3924332"/>
            <a:ext cx="11870381" cy="1399034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b="1" dirty="0">
              <a:latin typeface="Interstate"/>
              <a:cs typeface="Calibri" panose="020F0502020204030204"/>
            </a:endParaRPr>
          </a:p>
          <a:p>
            <a:pPr marL="742950" lvl="1" indent="-28575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sz="1400" b="1" dirty="0">
              <a:solidFill>
                <a:srgbClr val="191998"/>
              </a:solidFill>
              <a:latin typeface="Interstate"/>
            </a:endParaRPr>
          </a:p>
          <a:p>
            <a:pPr marL="742950" lvl="1" indent="-28575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sz="1400" b="1" dirty="0">
              <a:solidFill>
                <a:srgbClr val="191998"/>
              </a:solidFill>
              <a:latin typeface="Interstate"/>
            </a:endParaRPr>
          </a:p>
        </p:txBody>
      </p:sp>
      <p:pic>
        <p:nvPicPr>
          <p:cNvPr id="4" name="Picture 3" descr="A blue square with a black background&#10;&#10;Description automatically generated">
            <a:extLst>
              <a:ext uri="{FF2B5EF4-FFF2-40B4-BE49-F238E27FC236}">
                <a16:creationId xmlns:a16="http://schemas.microsoft.com/office/drawing/2014/main" id="{8E1CC12F-F295-7564-2141-5322E3E5B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278" y="257363"/>
            <a:ext cx="5706533" cy="2294468"/>
          </a:xfrm>
          <a:prstGeom prst="rect">
            <a:avLst/>
          </a:prstGeom>
        </p:spPr>
      </p:pic>
      <p:pic>
        <p:nvPicPr>
          <p:cNvPr id="3" name="Picture 2" descr="A black and red sign with a black background&#10;&#10;Description automatically generated">
            <a:extLst>
              <a:ext uri="{FF2B5EF4-FFF2-40B4-BE49-F238E27FC236}">
                <a16:creationId xmlns:a16="http://schemas.microsoft.com/office/drawing/2014/main" id="{38153791-3CA9-D0CC-7BD4-70AC85E0E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5620" y="336062"/>
            <a:ext cx="1948452" cy="199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30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8eff26-beb4-44cb-ac1f-056bf469e022" xsi:nil="true"/>
    <lcf76f155ced4ddcb4097134ff3c332f xmlns="e0bef17e-8b79-4b20-8659-5b99a3c9bf8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AE489F4BDE3042ACD124BD4FD24DE9" ma:contentTypeVersion="17" ma:contentTypeDescription="Create a new document." ma:contentTypeScope="" ma:versionID="ffdb77357c2d0dcf06964cd0c7d5861f">
  <xsd:schema xmlns:xsd="http://www.w3.org/2001/XMLSchema" xmlns:xs="http://www.w3.org/2001/XMLSchema" xmlns:p="http://schemas.microsoft.com/office/2006/metadata/properties" xmlns:ns2="e0bef17e-8b79-4b20-8659-5b99a3c9bf89" xmlns:ns3="918eff26-beb4-44cb-ac1f-056bf469e022" targetNamespace="http://schemas.microsoft.com/office/2006/metadata/properties" ma:root="true" ma:fieldsID="0fb502171aee39daeec7f3b5b6bf2dc6" ns2:_="" ns3:_="">
    <xsd:import namespace="e0bef17e-8b79-4b20-8659-5b99a3c9bf89"/>
    <xsd:import namespace="918eff26-beb4-44cb-ac1f-056bf469e0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bef17e-8b79-4b20-8659-5b99a3c9bf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2a965b8-7e3a-4953-ac03-98e00477ca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eff26-beb4-44cb-ac1f-056bf469e02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2f91df8-93d9-4d9a-ac06-a990dc9e4127}" ma:internalName="TaxCatchAll" ma:showField="CatchAllData" ma:web="918eff26-beb4-44cb-ac1f-056bf469e0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01E7BD-12DD-440C-8A15-0D14AFEA65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67B5DF-02F2-4806-B0D2-52CA4F519578}">
  <ds:schemaRefs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918eff26-beb4-44cb-ac1f-056bf469e022"/>
    <ds:schemaRef ds:uri="e0bef17e-8b79-4b20-8659-5b99a3c9bf8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DCD356-6AD7-4324-90AB-E57802A01D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bef17e-8b79-4b20-8659-5b99a3c9bf89"/>
    <ds:schemaRef ds:uri="918eff26-beb4-44cb-ac1f-056bf469e0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Media Plurality and the Fight against  Online Misinformation</vt:lpstr>
      <vt:lpstr> Thank you for watching CEPR Media Plurality Webinar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Seventh CEPR-EAERE Webinar on Climate Policy:  Economics of Border Adjustments</dc:title>
  <dc:creator>Lydia Williams</dc:creator>
  <cp:lastModifiedBy>Elise Chrétien</cp:lastModifiedBy>
  <cp:revision>153</cp:revision>
  <dcterms:created xsi:type="dcterms:W3CDTF">2022-03-24T10:36:57Z</dcterms:created>
  <dcterms:modified xsi:type="dcterms:W3CDTF">2023-11-16T16:57:35Z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0x01010049AE489F4BDE3042ACD124BD4FD24DE9</vt:lpwstr>
  </property>
  <property fmtid="{D5CDD505-2E9C-101B-9397-08002B2CF9AE}" pid="3" name="MediaServiceImageTags">
    <vt:lpwstr/>
  </property>
</Properties>
</file>